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61" r:id="rId5"/>
    <p:sldId id="265" r:id="rId6"/>
    <p:sldId id="260" r:id="rId7"/>
    <p:sldId id="271" r:id="rId8"/>
    <p:sldId id="266" r:id="rId9"/>
    <p:sldId id="26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5254D-4D05-444C-ADAD-5217A0EF8913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428" y="3894966"/>
            <a:ext cx="3795784" cy="2916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43409" y="865741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Презентация</a:t>
            </a:r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4147" y="5085184"/>
            <a:ext cx="5272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Выполнила: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второй младшей группы № 3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Сидорова Наталья Ивановна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947"/>
            <a:ext cx="2190725" cy="225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225" y="2389529"/>
            <a:ext cx="62408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«Вот весна  </a:t>
            </a: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красна пришла!»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21715" r="9594" b="19143"/>
          <a:stretch/>
        </p:blipFill>
        <p:spPr>
          <a:xfrm>
            <a:off x="6732240" y="1768357"/>
            <a:ext cx="2211391" cy="1724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2328" y="178103"/>
            <a:ext cx="556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«МКДОУ Детский сад г. Фатежа «Золотой ключик»</a:t>
            </a:r>
          </a:p>
          <a:p>
            <a:endParaRPr lang="ru-RU" sz="1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417" y="2967335"/>
            <a:ext cx="91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_729ed_de4b008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501008"/>
            <a:ext cx="2606117" cy="24725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0cad3fadbae1e6147700fc4f27ce06.gif"/>
          <p:cNvPicPr preferRelativeResize="0"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1840" y="681261"/>
            <a:ext cx="6156176" cy="616530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722" y="1556792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 нам весна шагает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Быстрыми шагами,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И сугробы тают под её ногами.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Чёрные проталины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полях видны.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Видно очень тёплые ноги у весны.</a:t>
            </a: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941168"/>
            <a:ext cx="2216692" cy="1703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26437_VESNA.jpg"/>
          <p:cNvPicPr>
            <a:picLocks noChangeAspect="1"/>
          </p:cNvPicPr>
          <p:nvPr/>
        </p:nvPicPr>
        <p:blipFill>
          <a:blip r:embed="rId2" cstate="email"/>
          <a:srcRect r="4019"/>
          <a:stretch>
            <a:fillRect/>
          </a:stretch>
        </p:blipFill>
        <p:spPr>
          <a:xfrm>
            <a:off x="0" y="980728"/>
            <a:ext cx="6330267" cy="57606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30267" y="1227634"/>
            <a:ext cx="27062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Март на пятки наступает,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Прогоняя зиму прочь.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Днём снежок немножко тает.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Подмораживает ночь.</a:t>
            </a: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5190" y="4415271"/>
            <a:ext cx="3008780" cy="2311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12043adf015b561d002aa43a88a5e6925bb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8343" y="764704"/>
            <a:ext cx="5937946" cy="563462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1052736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Ах, капель, капель, капель,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Золотая карусель!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 нам в кораблике бумажном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 ручью приплыл Апрель!</a:t>
            </a:r>
          </a:p>
        </p:txBody>
      </p:sp>
      <p:pic>
        <p:nvPicPr>
          <p:cNvPr id="4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966" y="4168065"/>
            <a:ext cx="3275856" cy="2516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c0a823e16dc04f97a94fe2d3ac83067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76671"/>
            <a:ext cx="5273096" cy="372361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2080" y="126876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Ручейки повеселели,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Бодро, радостно журчат.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Ночью шепчут еле-еле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Или вовсе крепко спят.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94" y="3140968"/>
            <a:ext cx="5245305" cy="33843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412" y="4712197"/>
            <a:ext cx="2792756" cy="21458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8520" y="836712"/>
            <a:ext cx="7056784" cy="58528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56176" y="4011900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Наконец, пришла весна!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Тают белые снега.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Показались нежные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Тут и там подснежники.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9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34934"/>
            <a:ext cx="4856088" cy="3642066"/>
          </a:xfrm>
          <a:prstGeom prst="rect">
            <a:avLst/>
          </a:prstGeom>
        </p:spPr>
      </p:pic>
      <p:pic>
        <p:nvPicPr>
          <p:cNvPr id="3" name="Рисунок 2" descr="0d0cb2e4e62c909e2f030014b657ecd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1" y="476672"/>
            <a:ext cx="4384304" cy="3384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720" y="4174614"/>
            <a:ext cx="345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Шепчет солнышко листочку: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– Не робей, голубчик!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И берёт его из почки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За зелёный чубчик.</a:t>
            </a:r>
          </a:p>
        </p:txBody>
      </p:sp>
      <p:pic>
        <p:nvPicPr>
          <p:cNvPr id="5" name="Рисунок 4" descr="солнышко 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59641">
            <a:off x="5562173" y="616575"/>
            <a:ext cx="2299678" cy="229967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9009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620688"/>
            <a:ext cx="5286096" cy="35283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94434198_large_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02313" y="3295292"/>
            <a:ext cx="5241687" cy="35627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6119" y="4005064"/>
            <a:ext cx="413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Дзинь-дзинь-дзинь"поют капели.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"Ля-ля-ля", –поет скворец.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Дзинь- ля- ля! На самом деле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Наступил Зиме конец!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borka_1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6279" y="827207"/>
            <a:ext cx="5014083" cy="34239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265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81890" y="3566960"/>
            <a:ext cx="4516663" cy="30674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437112"/>
            <a:ext cx="4158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Я под снегом долго спал,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От молчания устал.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Я проснулся и помчался,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 с Весною повстречался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515</TotalTime>
  <Words>205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Comic Sans MS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Cидоровы</cp:lastModifiedBy>
  <cp:revision>52</cp:revision>
  <dcterms:created xsi:type="dcterms:W3CDTF">2014-04-01T18:53:35Z</dcterms:created>
  <dcterms:modified xsi:type="dcterms:W3CDTF">2021-03-13T11:10:56Z</dcterms:modified>
</cp:coreProperties>
</file>