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7" r:id="rId3"/>
    <p:sldId id="256" r:id="rId4"/>
    <p:sldId id="257" r:id="rId5"/>
    <p:sldId id="258" r:id="rId6"/>
    <p:sldId id="262" r:id="rId7"/>
    <p:sldId id="266" r:id="rId8"/>
    <p:sldId id="268" r:id="rId9"/>
    <p:sldId id="263" r:id="rId10"/>
    <p:sldId id="270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42351-DE69-430A-BB7A-96C430EC9F2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05317-F67C-4B30-B0B4-0CEBFF575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05317-F67C-4B30-B0B4-0CEBFF575D5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Бодрящая гимнастика после сна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«Зарядка в кроватке»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детей в игровой форме.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Клименко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О.В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инструктор по физической культуре.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76600"/>
            <a:ext cx="6489332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Гимнастика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фото досуги\зарядка в кроватке\DSC06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209799"/>
            <a:ext cx="3809999" cy="3276601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досуги\зарядка в кроватке\DSC06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09800"/>
            <a:ext cx="4572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3.Самомассаж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фото досуги\зарядка в кроватке\DSC06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886199" cy="3352800"/>
          </a:xfrm>
          <a:prstGeom prst="rect">
            <a:avLst/>
          </a:prstGeom>
          <a:noFill/>
        </p:spPr>
      </p:pic>
      <p:pic>
        <p:nvPicPr>
          <p:cNvPr id="10243" name="Picture 3" descr="C:\Users\User\Desktop\фото досуги\зарядка в кроватке\DSC06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962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Хождение по массажным дорожкам.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фото досуги\зарядка в кроватке\DSC06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2018211"/>
            <a:ext cx="7010400" cy="3544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5.Дыхательное упражнение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фото досуги\зарядка в кроватке\DSC06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514600"/>
            <a:ext cx="3962400" cy="3200400"/>
          </a:xfrm>
          <a:prstGeom prst="rect">
            <a:avLst/>
          </a:prstGeom>
          <a:noFill/>
        </p:spPr>
      </p:pic>
      <p:pic>
        <p:nvPicPr>
          <p:cNvPr id="12291" name="Picture 3" descr="C:\Users\User\Desktop\фото досуги\зарядка в кроватке\DSC06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4114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Таким образом гимнастика после сна не только облегчает переход от сна к бодрствованию, но и вырабатывает  привычку к здоровому образу жизни.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User\Desktop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9248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81000"/>
            <a:ext cx="8229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Трудно переоценить роль дневного сна в физическом развитии ребёнка. Отдых в середине дня ему просто необходим. Но как помочь ребёнку проснуться в хорошем настроении и активно продолжить день?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Проведите после тихого часа бодрящую гимнастику, а лучше в игровой форме. Это позволяет детям принимая определённый игровой образ, лучше понимать технику выполнения упражнений.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                              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1.Поднять настроение и мышечный тонус детей с помощью физических упражнений,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воздушных ванн и ходьбы по массажным дорожкам.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2.Сохранение и укрепление здоровья детей.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                                                              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Задачи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Оздоровительные: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Укрепить опорно-двигательный аппарат.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Повысить мышечный тонус.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Укрепить иммунитет.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Учить детей дышать через нос.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Формировать умение выполнять движения по показу.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Воспитывать привычку здорового образа жизни.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Приготовить условия для проведения гимнастики: массажные коврики, дорожки здоровья, музыкальное сопровождение.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Примерная схема проведения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гимнастики после сна.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Спокойное пробуждение детей после сна.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2.Гимнастика в постели.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3.Самомассаж.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4.Ходьба по массажным дорожкам.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5.Дыхательное упражнение.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Главное правило-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исключить резкие движения, которые могут вызвать растяжения мышц, перевозбуждение, перепад кровяного давления и, как  следствие головокружение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-Укрепить здоровье, иммунитет, опорно-двигательный аппарат.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-Повысить мышечный тонус и эмоциональное настроение.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-Научить дышать через нос, чётко и правильно выполнять движения.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-Воспитать привычку к здоровому образу жизни.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Методика проведения.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Пробуждение под спокойную музыку.( можно использовать музыку для релаксации)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фото досуги\зарядка в кроватке\DSC06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7696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</TotalTime>
  <Words>77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    Бодрящая гимнастика после сна  «Зарядка в кроватке» для детей в игровой форме. Подготовил: Клименко О.В   инструктор по физической культуре.  </vt:lpstr>
      <vt:lpstr>Слайд 2</vt:lpstr>
      <vt:lpstr>                                                                          Цель: 1.Поднять настроение и мышечный тонус детей с помощью физических упражнений, самомассажа, воздушных ванн и ходьбы по массажным дорожкам.  2.Сохранение и укрепление здоровья детей.  </vt:lpstr>
      <vt:lpstr>                                                                                                                              Задачи Оздоровительные: Укрепить опорно-двигательный аппарат. Повысить мышечный тонус. Укрепить иммунитет. Обучающие: Учить детей дышать через нос. Формировать умение выполнять движения по показу. Воспитательные: Воспитывать привычку здорового образа жизни.    </vt:lpstr>
      <vt:lpstr>        Предварительная работа: Приготовить условия для проведения гимнастики: массажные коврики, дорожки здоровья, музыкальное сопровождение. </vt:lpstr>
      <vt:lpstr>            Примерная схема проведения  гимнастики после сна. 1. Спокойное пробуждение детей после сна. 2.Гимнастика в постели. 3.Самомассаж. 4.Ходьба по массажным дорожкам. 5.Дыхательное упражнение.</vt:lpstr>
      <vt:lpstr>                      Главное правило- исключить резкие движения, которые могут вызвать растяжения мышц, перевозбуждение, перепад кровяного давления и, как  следствие головокружение.</vt:lpstr>
      <vt:lpstr>                       Ожидаемые результаты -Укрепить здоровье, иммунитет, опорно-двигательный аппарат. -Повысить мышечный тонус и эмоциональное настроение. -Научить дышать через нос, чётко и правильно выполнять движения. -Воспитать привычку к здоровому образу жизни.</vt:lpstr>
      <vt:lpstr>              Методика проведения.  1. Пробуждение под спокойную музыку.( можно использовать музыку для релаксации)</vt:lpstr>
      <vt:lpstr>2. Гимнастика</vt:lpstr>
      <vt:lpstr>3.Самомассаж</vt:lpstr>
      <vt:lpstr>4. Хождение по массажным дорожкам.</vt:lpstr>
      <vt:lpstr>5.Дыхательное упражнение</vt:lpstr>
      <vt:lpstr>  Таким образом гимнастика после сна не только облегчает переход от сна к бодрствованию, но и вырабатывает  привычку к здоровому образу жизни.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NASTIA</cp:lastModifiedBy>
  <cp:revision>15</cp:revision>
  <dcterms:created xsi:type="dcterms:W3CDTF">2017-01-22T15:36:28Z</dcterms:created>
  <dcterms:modified xsi:type="dcterms:W3CDTF">2017-01-25T09:20:46Z</dcterms:modified>
</cp:coreProperties>
</file>